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6E47E-4FBF-438A-ACD7-4FFD69ECE90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238E-E6B3-4A1B-9FD1-3CA443D312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6191250" cy="904875"/>
          </a:xfrm>
          <a:prstGeom prst="rect">
            <a:avLst/>
          </a:prstGeom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90600"/>
            <a:ext cx="6038850" cy="800100"/>
          </a:xfrm>
          <a:prstGeom prst="rect">
            <a:avLst/>
          </a:prstGeo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752600"/>
            <a:ext cx="6057900" cy="3286125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5029200"/>
            <a:ext cx="604837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6067425" cy="2105025"/>
          </a:xfrm>
          <a:prstGeom prst="rect">
            <a:avLst/>
          </a:prstGeom>
        </p:spPr>
      </p:pic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133600"/>
            <a:ext cx="3448050" cy="2076450"/>
          </a:xfrm>
          <a:prstGeom prst="rect">
            <a:avLst/>
          </a:prstGeom>
        </p:spPr>
      </p:pic>
      <p:pic>
        <p:nvPicPr>
          <p:cNvPr id="4" name="Picture 3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133600"/>
            <a:ext cx="5972175" cy="2133600"/>
          </a:xfrm>
          <a:prstGeom prst="rect">
            <a:avLst/>
          </a:prstGeom>
        </p:spPr>
      </p:pic>
      <p:pic>
        <p:nvPicPr>
          <p:cNvPr id="5" name="Picture 4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2133600"/>
            <a:ext cx="6010275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6019800" cy="800100"/>
          </a:xfrm>
          <a:prstGeom prst="rect">
            <a:avLst/>
          </a:prstGeom>
        </p:spPr>
      </p:pic>
      <p:pic>
        <p:nvPicPr>
          <p:cNvPr id="3" name="Picture 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219200"/>
            <a:ext cx="6000750" cy="685800"/>
          </a:xfrm>
          <a:prstGeom prst="rect">
            <a:avLst/>
          </a:prstGeom>
        </p:spPr>
      </p:pic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209800"/>
            <a:ext cx="5972175" cy="762000"/>
          </a:xfrm>
          <a:prstGeom prst="rect">
            <a:avLst/>
          </a:prstGeom>
        </p:spPr>
      </p:pic>
      <p:pic>
        <p:nvPicPr>
          <p:cNvPr id="5" name="Picture 4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276600"/>
            <a:ext cx="5991225" cy="1266825"/>
          </a:xfrm>
          <a:prstGeom prst="rect">
            <a:avLst/>
          </a:prstGeom>
        </p:spPr>
      </p:pic>
      <p:pic>
        <p:nvPicPr>
          <p:cNvPr id="6" name="Picture 5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4876800"/>
            <a:ext cx="598170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6238875" cy="1647825"/>
          </a:xfrm>
          <a:prstGeom prst="rect">
            <a:avLst/>
          </a:prstGeom>
        </p:spPr>
      </p:pic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6257925" cy="1524000"/>
          </a:xfrm>
          <a:prstGeom prst="rect">
            <a:avLst/>
          </a:prstGeom>
        </p:spPr>
      </p:pic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124200"/>
            <a:ext cx="6257925" cy="1809750"/>
          </a:xfrm>
          <a:prstGeom prst="rect">
            <a:avLst/>
          </a:prstGeom>
        </p:spPr>
      </p:pic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924425"/>
            <a:ext cx="6296025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276975" cy="1752600"/>
          </a:xfrm>
          <a:prstGeom prst="rect">
            <a:avLst/>
          </a:prstGeom>
        </p:spPr>
      </p:pic>
      <p:pic>
        <p:nvPicPr>
          <p:cNvPr id="3" name="Picture 2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752600"/>
            <a:ext cx="6248400" cy="698766"/>
          </a:xfrm>
          <a:prstGeom prst="rect">
            <a:avLst/>
          </a:prstGeom>
        </p:spPr>
      </p:pic>
      <p:pic>
        <p:nvPicPr>
          <p:cNvPr id="5" name="Picture 4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2514600"/>
            <a:ext cx="6191250" cy="1901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934075" cy="1571625"/>
          </a:xfrm>
          <a:prstGeom prst="rect">
            <a:avLst/>
          </a:prstGeom>
        </p:spPr>
      </p:pic>
      <p:pic>
        <p:nvPicPr>
          <p:cNvPr id="3" name="Picture 2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5905500" cy="1600200"/>
          </a:xfrm>
          <a:prstGeom prst="rect">
            <a:avLst/>
          </a:prstGeom>
        </p:spPr>
      </p:pic>
      <p:pic>
        <p:nvPicPr>
          <p:cNvPr id="4" name="Picture 3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200400"/>
            <a:ext cx="5981700" cy="2409825"/>
          </a:xfrm>
          <a:prstGeom prst="rect">
            <a:avLst/>
          </a:prstGeom>
        </p:spPr>
      </p:pic>
      <p:pic>
        <p:nvPicPr>
          <p:cNvPr id="5" name="Picture 4" descr="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5686425"/>
            <a:ext cx="5895975" cy="117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6717"/>
            <a:ext cx="9144000" cy="5424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2969"/>
            <a:ext cx="9144000" cy="513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Moorche 30 DVDs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 www.Win2Farsi.com</dc:creator>
  <cp:lastModifiedBy>MRT www.Win2Farsi.com</cp:lastModifiedBy>
  <cp:revision>6</cp:revision>
  <dcterms:created xsi:type="dcterms:W3CDTF">2023-03-02T10:23:17Z</dcterms:created>
  <dcterms:modified xsi:type="dcterms:W3CDTF">2023-03-02T10:36:38Z</dcterms:modified>
</cp:coreProperties>
</file>